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1" r:id="rId5"/>
    <p:sldId id="282" r:id="rId6"/>
    <p:sldId id="283" r:id="rId7"/>
    <p:sldId id="295" r:id="rId8"/>
    <p:sldId id="288" r:id="rId9"/>
    <p:sldId id="296" r:id="rId10"/>
    <p:sldId id="294" r:id="rId11"/>
    <p:sldId id="297" r:id="rId12"/>
    <p:sldId id="298" r:id="rId13"/>
    <p:sldId id="290" r:id="rId14"/>
  </p:sldIdLst>
  <p:sldSz cx="10058400" cy="7772400"/>
  <p:notesSz cx="6858000" cy="9144000"/>
  <p:defaultTextStyle>
    <a:defPPr>
      <a:defRPr lang="en-US"/>
    </a:defPPr>
    <a:lvl1pPr marL="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1pPr>
    <a:lvl2pPr marL="50927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2pPr>
    <a:lvl3pPr marL="101854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3pPr>
    <a:lvl4pPr marL="152844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4pPr>
    <a:lvl5pPr marL="203771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5pPr>
    <a:lvl6pPr marL="254698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6pPr>
    <a:lvl7pPr marL="305625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7pPr>
    <a:lvl8pPr marL="356616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8pPr>
    <a:lvl9pPr marL="407543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B21BD05-0AFB-0A95-7667-C65993416782}" name="Papa-Madiara Sene" initials="PS" userId="S::papa-madiara.sene@etu.univ-smb.fr::3095c3e5-2e0b-4de2-a5fa-758dccb09853" providerId="AD"/>
  <p188:author id="{B0A3660C-66C1-DEE5-A6B5-C01CD5E5C58D}" name="Samsaam-Ali Baig" initials="SB" userId="S::samsaam-ali.baig@etu.univ-smb.fr::e774e39e-b71f-495a-b2c4-4031f2c15ea7" providerId="AD"/>
  <p188:author id="{2E6BE547-99B0-759E-9CE8-A5D748F8ED1A}" name="Samsaam-Ali Baig" initials="SB" userId="S::Samsaam-Ali.Baig@etu.univ-smb.fr::e774e39e-b71f-495a-b2c4-4031f2c15ea7" providerId="AD"/>
  <p188:author id="{429B196D-971B-6E34-7C9C-AFFEB75118D6}" name="Sidy Thiaw" initials="ST" userId="S::sidy.thiaw@etu.univ-smb.fr::3f896d6d-6d11-4f26-a8ab-d06947f03d3c" providerId="AD"/>
  <p188:author id="{CC542680-FC06-7163-068E-FF439AEABF90}" name="Zad Abou-Jaoude" initials="ZA" userId="S::Zad.Abou-Jaoude@etu.univ-smb.fr::c3f33ae0-34c3-43cb-b9bd-d8041c9be23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4FA5D-25B6-46CC-AF39-F4EC7F083EDB}" v="3" dt="2026-01-06T06:59:06.704"/>
    <p1510:client id="{50CA754D-DF22-4237-A4EC-165CC2682A5D}" v="7" dt="2026-01-05T20:39:29.137"/>
    <p1510:client id="{5922428C-5458-E166-B049-1AC9745B95EF}" v="149" dt="2026-01-06T04:47:07.671"/>
    <p1510:client id="{A421EEBD-2838-28DC-1449-9D48FD12ADFD}" v="31" dt="2026-01-05T18:50:40.566"/>
    <p1510:client id="{BB005B42-F30C-4A6A-9CBC-D318ABC18B15}" v="40" dt="2026-01-05T18:52:01.584"/>
    <p1510:client id="{DD08DBC4-8C7E-4C54-C6E7-4733C4D490B4}" v="682" dt="2026-01-06T01:14:53.4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1614" y="72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y Thiaw" userId="S::sidy.thiaw@etu.univ-smb.fr::3f896d6d-6d11-4f26-a8ab-d06947f03d3c" providerId="AD" clId="Web-{DD08DBC4-8C7E-4C54-C6E7-4733C4D490B4}"/>
    <pc:docChg chg="modSld">
      <pc:chgData name="Sidy Thiaw" userId="S::sidy.thiaw@etu.univ-smb.fr::3f896d6d-6d11-4f26-a8ab-d06947f03d3c" providerId="AD" clId="Web-{DD08DBC4-8C7E-4C54-C6E7-4733C4D490B4}" dt="2026-01-06T01:14:53.452" v="389" actId="20577"/>
      <pc:docMkLst>
        <pc:docMk/>
      </pc:docMkLst>
      <pc:sldChg chg="modSp">
        <pc:chgData name="Sidy Thiaw" userId="S::sidy.thiaw@etu.univ-smb.fr::3f896d6d-6d11-4f26-a8ab-d06947f03d3c" providerId="AD" clId="Web-{DD08DBC4-8C7E-4C54-C6E7-4733C4D490B4}" dt="2026-01-06T00:19:22.746" v="155" actId="20577"/>
        <pc:sldMkLst>
          <pc:docMk/>
          <pc:sldMk cId="0" sldId="283"/>
        </pc:sldMkLst>
        <pc:spChg chg="mod">
          <ac:chgData name="Sidy Thiaw" userId="S::sidy.thiaw@etu.univ-smb.fr::3f896d6d-6d11-4f26-a8ab-d06947f03d3c" providerId="AD" clId="Web-{DD08DBC4-8C7E-4C54-C6E7-4733C4D490B4}" dt="2026-01-06T00:19:22.746" v="155" actId="20577"/>
          <ac:spMkLst>
            <pc:docMk/>
            <pc:sldMk cId="0" sldId="283"/>
            <ac:spMk id="3" creationId="{00000000-0000-0000-0000-000000000000}"/>
          </ac:spMkLst>
        </pc:spChg>
      </pc:sldChg>
      <pc:sldChg chg="addSp modSp mod modShow">
        <pc:chgData name="Sidy Thiaw" userId="S::sidy.thiaw@etu.univ-smb.fr::3f896d6d-6d11-4f26-a8ab-d06947f03d3c" providerId="AD" clId="Web-{DD08DBC4-8C7E-4C54-C6E7-4733C4D490B4}" dt="2026-01-06T01:12:00.449" v="336" actId="20577"/>
        <pc:sldMkLst>
          <pc:docMk/>
          <pc:sldMk cId="0" sldId="288"/>
        </pc:sldMkLst>
        <pc:spChg chg="add mod">
          <ac:chgData name="Sidy Thiaw" userId="S::sidy.thiaw@etu.univ-smb.fr::3f896d6d-6d11-4f26-a8ab-d06947f03d3c" providerId="AD" clId="Web-{DD08DBC4-8C7E-4C54-C6E7-4733C4D490B4}" dt="2026-01-06T01:11:18.042" v="314" actId="20577"/>
          <ac:spMkLst>
            <pc:docMk/>
            <pc:sldMk cId="0" sldId="288"/>
            <ac:spMk id="2" creationId="{A79C648C-93F5-F102-E4FA-B79E076CADE6}"/>
          </ac:spMkLst>
        </pc:spChg>
        <pc:spChg chg="mod">
          <ac:chgData name="Sidy Thiaw" userId="S::sidy.thiaw@etu.univ-smb.fr::3f896d6d-6d11-4f26-a8ab-d06947f03d3c" providerId="AD" clId="Web-{DD08DBC4-8C7E-4C54-C6E7-4733C4D490B4}" dt="2026-01-06T01:12:00.449" v="336" actId="20577"/>
          <ac:spMkLst>
            <pc:docMk/>
            <pc:sldMk cId="0" sldId="288"/>
            <ac:spMk id="7" creationId="{00000000-0000-0000-0000-000000000000}"/>
          </ac:spMkLst>
        </pc:spChg>
      </pc:sldChg>
      <pc:sldChg chg="modSp">
        <pc:chgData name="Sidy Thiaw" userId="S::sidy.thiaw@etu.univ-smb.fr::3f896d6d-6d11-4f26-a8ab-d06947f03d3c" providerId="AD" clId="Web-{DD08DBC4-8C7E-4C54-C6E7-4733C4D490B4}" dt="2026-01-06T01:14:53.452" v="389" actId="20577"/>
        <pc:sldMkLst>
          <pc:docMk/>
          <pc:sldMk cId="0" sldId="290"/>
        </pc:sldMkLst>
        <pc:spChg chg="mod">
          <ac:chgData name="Sidy Thiaw" userId="S::sidy.thiaw@etu.univ-smb.fr::3f896d6d-6d11-4f26-a8ab-d06947f03d3c" providerId="AD" clId="Web-{DD08DBC4-8C7E-4C54-C6E7-4733C4D490B4}" dt="2026-01-06T01:14:53.452" v="389" actId="20577"/>
          <ac:spMkLst>
            <pc:docMk/>
            <pc:sldMk cId="0" sldId="290"/>
            <ac:spMk id="3" creationId="{FEE34DD7-9329-313A-2BE2-551851763D05}"/>
          </ac:spMkLst>
        </pc:spChg>
      </pc:sldChg>
      <pc:sldChg chg="addSp delSp modSp">
        <pc:chgData name="Sidy Thiaw" userId="S::sidy.thiaw@etu.univ-smb.fr::3f896d6d-6d11-4f26-a8ab-d06947f03d3c" providerId="AD" clId="Web-{DD08DBC4-8C7E-4C54-C6E7-4733C4D490B4}" dt="2026-01-06T01:13:55.873" v="349" actId="20577"/>
        <pc:sldMkLst>
          <pc:docMk/>
          <pc:sldMk cId="3157529544" sldId="295"/>
        </pc:sldMkLst>
        <pc:spChg chg="add del mod">
          <ac:chgData name="Sidy Thiaw" userId="S::sidy.thiaw@etu.univ-smb.fr::3f896d6d-6d11-4f26-a8ab-d06947f03d3c" providerId="AD" clId="Web-{DD08DBC4-8C7E-4C54-C6E7-4733C4D490B4}" dt="2026-01-06T00:19:26.168" v="156"/>
          <ac:spMkLst>
            <pc:docMk/>
            <pc:sldMk cId="3157529544" sldId="295"/>
            <ac:spMk id="2" creationId="{634008B9-01BF-4EF4-5DCB-A9EB840CDC08}"/>
          </ac:spMkLst>
        </pc:spChg>
        <pc:spChg chg="mod">
          <ac:chgData name="Sidy Thiaw" userId="S::sidy.thiaw@etu.univ-smb.fr::3f896d6d-6d11-4f26-a8ab-d06947f03d3c" providerId="AD" clId="Web-{DD08DBC4-8C7E-4C54-C6E7-4733C4D490B4}" dt="2026-01-06T01:13:55.873" v="349" actId="20577"/>
          <ac:spMkLst>
            <pc:docMk/>
            <pc:sldMk cId="3157529544" sldId="295"/>
            <ac:spMk id="7" creationId="{42DE8375-1D7F-BDEF-E6D6-03048E0D0B5B}"/>
          </ac:spMkLst>
        </pc:spChg>
        <pc:picChg chg="add mod ord">
          <ac:chgData name="Sidy Thiaw" userId="S::sidy.thiaw@etu.univ-smb.fr::3f896d6d-6d11-4f26-a8ab-d06947f03d3c" providerId="AD" clId="Web-{DD08DBC4-8C7E-4C54-C6E7-4733C4D490B4}" dt="2026-01-06T01:12:49.731" v="345"/>
          <ac:picMkLst>
            <pc:docMk/>
            <pc:sldMk cId="3157529544" sldId="295"/>
            <ac:picMk id="2" creationId="{8A21D755-94C8-ECF7-423E-4E709391C7EE}"/>
          </ac:picMkLst>
        </pc:picChg>
        <pc:picChg chg="add mod">
          <ac:chgData name="Sidy Thiaw" userId="S::sidy.thiaw@etu.univ-smb.fr::3f896d6d-6d11-4f26-a8ab-d06947f03d3c" providerId="AD" clId="Web-{DD08DBC4-8C7E-4C54-C6E7-4733C4D490B4}" dt="2026-01-06T01:12:31.137" v="340" actId="1076"/>
          <ac:picMkLst>
            <pc:docMk/>
            <pc:sldMk cId="3157529544" sldId="295"/>
            <ac:picMk id="3" creationId="{9354D67B-CA57-99BE-0DD7-AC3A38DF80F6}"/>
          </ac:picMkLst>
        </pc:picChg>
        <pc:picChg chg="add mod">
          <ac:chgData name="Sidy Thiaw" userId="S::sidy.thiaw@etu.univ-smb.fr::3f896d6d-6d11-4f26-a8ab-d06947f03d3c" providerId="AD" clId="Web-{DD08DBC4-8C7E-4C54-C6E7-4733C4D490B4}" dt="2026-01-06T01:13:10.529" v="347" actId="1076"/>
          <ac:picMkLst>
            <pc:docMk/>
            <pc:sldMk cId="3157529544" sldId="295"/>
            <ac:picMk id="4" creationId="{C33C5707-22AF-CD25-B0A0-397ADAD9F7C5}"/>
          </ac:picMkLst>
        </pc:picChg>
      </pc:sldChg>
    </pc:docChg>
  </pc:docChgLst>
  <pc:docChgLst>
    <pc:chgData name="Zhonghe Qiao" userId="S::zhonghe.qiao@etu.univ-smb.fr::472d3d76-7dba-4840-b8ac-a2e866428f86" providerId="AD" clId="Web-{BB005B42-F30C-4A6A-9CBC-D318ABC18B15}"/>
    <pc:docChg chg="modSld">
      <pc:chgData name="Zhonghe Qiao" userId="S::zhonghe.qiao@etu.univ-smb.fr::472d3d76-7dba-4840-b8ac-a2e866428f86" providerId="AD" clId="Web-{BB005B42-F30C-4A6A-9CBC-D318ABC18B15}" dt="2026-01-05T18:52:01.584" v="26" actId="20577"/>
      <pc:docMkLst>
        <pc:docMk/>
      </pc:docMkLst>
      <pc:sldChg chg="modSp">
        <pc:chgData name="Zhonghe Qiao" userId="S::zhonghe.qiao@etu.univ-smb.fr::472d3d76-7dba-4840-b8ac-a2e866428f86" providerId="AD" clId="Web-{BB005B42-F30C-4A6A-9CBC-D318ABC18B15}" dt="2026-01-05T18:50:52.234" v="18" actId="20577"/>
        <pc:sldMkLst>
          <pc:docMk/>
          <pc:sldMk cId="0" sldId="283"/>
        </pc:sldMkLst>
        <pc:spChg chg="mod">
          <ac:chgData name="Zhonghe Qiao" userId="S::zhonghe.qiao@etu.univ-smb.fr::472d3d76-7dba-4840-b8ac-a2e866428f86" providerId="AD" clId="Web-{BB005B42-F30C-4A6A-9CBC-D318ABC18B15}" dt="2026-01-05T18:50:52.234" v="18" actId="20577"/>
          <ac:spMkLst>
            <pc:docMk/>
            <pc:sldMk cId="0" sldId="283"/>
            <ac:spMk id="3" creationId="{00000000-0000-0000-0000-000000000000}"/>
          </ac:spMkLst>
        </pc:spChg>
      </pc:sldChg>
      <pc:sldChg chg="modSp">
        <pc:chgData name="Zhonghe Qiao" userId="S::zhonghe.qiao@etu.univ-smb.fr::472d3d76-7dba-4840-b8ac-a2e866428f86" providerId="AD" clId="Web-{BB005B42-F30C-4A6A-9CBC-D318ABC18B15}" dt="2026-01-05T18:52:01.584" v="26" actId="20577"/>
        <pc:sldMkLst>
          <pc:docMk/>
          <pc:sldMk cId="0" sldId="290"/>
        </pc:sldMkLst>
        <pc:spChg chg="mod">
          <ac:chgData name="Zhonghe Qiao" userId="S::zhonghe.qiao@etu.univ-smb.fr::472d3d76-7dba-4840-b8ac-a2e866428f86" providerId="AD" clId="Web-{BB005B42-F30C-4A6A-9CBC-D318ABC18B15}" dt="2026-01-05T18:52:01.584" v="26" actId="20577"/>
          <ac:spMkLst>
            <pc:docMk/>
            <pc:sldMk cId="0" sldId="290"/>
            <ac:spMk id="3" creationId="{FEE34DD7-9329-313A-2BE2-551851763D05}"/>
          </ac:spMkLst>
        </pc:spChg>
      </pc:sldChg>
    </pc:docChg>
  </pc:docChgLst>
  <pc:docChgLst>
    <pc:chgData name="Samsaam-Ali Baig" userId="e774e39e-b71f-495a-b2c4-4031f2c15ea7" providerId="ADAL" clId="{701DEC14-785C-4B29-BED0-A258B7EDF157}"/>
    <pc:docChg chg="undo custSel addSld modSld sldOrd">
      <pc:chgData name="Samsaam-Ali Baig" userId="e774e39e-b71f-495a-b2c4-4031f2c15ea7" providerId="ADAL" clId="{701DEC14-785C-4B29-BED0-A258B7EDF157}" dt="2026-01-06T09:05:09.070" v="509" actId="339"/>
      <pc:docMkLst>
        <pc:docMk/>
      </pc:docMkLst>
      <pc:sldChg chg="modSp mod">
        <pc:chgData name="Samsaam-Ali Baig" userId="e774e39e-b71f-495a-b2c4-4031f2c15ea7" providerId="ADAL" clId="{701DEC14-785C-4B29-BED0-A258B7EDF157}" dt="2026-01-06T06:51:56.928" v="379" actId="20577"/>
        <pc:sldMkLst>
          <pc:docMk/>
          <pc:sldMk cId="0" sldId="283"/>
        </pc:sldMkLst>
        <pc:spChg chg="mod">
          <ac:chgData name="Samsaam-Ali Baig" userId="e774e39e-b71f-495a-b2c4-4031f2c15ea7" providerId="ADAL" clId="{701DEC14-785C-4B29-BED0-A258B7EDF157}" dt="2026-01-06T06:51:56.928" v="379" actId="20577"/>
          <ac:spMkLst>
            <pc:docMk/>
            <pc:sldMk cId="0" sldId="283"/>
            <ac:spMk id="3" creationId="{00000000-0000-0000-0000-000000000000}"/>
          </ac:spMkLst>
        </pc:spChg>
      </pc:sldChg>
      <pc:sldChg chg="modSp mod">
        <pc:chgData name="Samsaam-Ali Baig" userId="e774e39e-b71f-495a-b2c4-4031f2c15ea7" providerId="ADAL" clId="{701DEC14-785C-4B29-BED0-A258B7EDF157}" dt="2026-01-06T07:00:21.917" v="499" actId="20577"/>
        <pc:sldMkLst>
          <pc:docMk/>
          <pc:sldMk cId="0" sldId="290"/>
        </pc:sldMkLst>
        <pc:spChg chg="mod">
          <ac:chgData name="Samsaam-Ali Baig" userId="e774e39e-b71f-495a-b2c4-4031f2c15ea7" providerId="ADAL" clId="{701DEC14-785C-4B29-BED0-A258B7EDF157}" dt="2026-01-06T07:00:21.917" v="499" actId="20577"/>
          <ac:spMkLst>
            <pc:docMk/>
            <pc:sldMk cId="0" sldId="290"/>
            <ac:spMk id="3" creationId="{FEE34DD7-9329-313A-2BE2-551851763D05}"/>
          </ac:spMkLst>
        </pc:spChg>
      </pc:sldChg>
      <pc:sldChg chg="addSp modSp mod">
        <pc:chgData name="Samsaam-Ali Baig" userId="e774e39e-b71f-495a-b2c4-4031f2c15ea7" providerId="ADAL" clId="{701DEC14-785C-4B29-BED0-A258B7EDF157}" dt="2026-01-06T06:52:53.574" v="385" actId="14100"/>
        <pc:sldMkLst>
          <pc:docMk/>
          <pc:sldMk cId="0" sldId="294"/>
        </pc:sldMkLst>
        <pc:spChg chg="mod">
          <ac:chgData name="Samsaam-Ali Baig" userId="e774e39e-b71f-495a-b2c4-4031f2c15ea7" providerId="ADAL" clId="{701DEC14-785C-4B29-BED0-A258B7EDF157}" dt="2026-01-06T06:52:53.574" v="385" actId="14100"/>
          <ac:spMkLst>
            <pc:docMk/>
            <pc:sldMk cId="0" sldId="294"/>
            <ac:spMk id="5" creationId="{00000000-0000-0000-0000-000000000000}"/>
          </ac:spMkLst>
        </pc:spChg>
        <pc:graphicFrameChg chg="add mod ord modGraphic">
          <ac:chgData name="Samsaam-Ali Baig" userId="e774e39e-b71f-495a-b2c4-4031f2c15ea7" providerId="ADAL" clId="{701DEC14-785C-4B29-BED0-A258B7EDF157}" dt="2026-01-05T22:21:20.616" v="30" actId="1076"/>
          <ac:graphicFrameMkLst>
            <pc:docMk/>
            <pc:sldMk cId="0" sldId="294"/>
            <ac:graphicFrameMk id="2" creationId="{4BF8FB0F-619C-117C-9831-AF20883916CB}"/>
          </ac:graphicFrameMkLst>
        </pc:graphicFrameChg>
        <pc:graphicFrameChg chg="add mod modGraphic">
          <ac:chgData name="Samsaam-Ali Baig" userId="e774e39e-b71f-495a-b2c4-4031f2c15ea7" providerId="ADAL" clId="{701DEC14-785C-4B29-BED0-A258B7EDF157}" dt="2026-01-05T22:21:16.358" v="29" actId="1076"/>
          <ac:graphicFrameMkLst>
            <pc:docMk/>
            <pc:sldMk cId="0" sldId="294"/>
            <ac:graphicFrameMk id="3" creationId="{8D2EBA4E-86B2-D5E0-A4FC-724D110088A5}"/>
          </ac:graphicFrameMkLst>
        </pc:graphicFrameChg>
      </pc:sldChg>
      <pc:sldChg chg="modSp mod">
        <pc:chgData name="Samsaam-Ali Baig" userId="e774e39e-b71f-495a-b2c4-4031f2c15ea7" providerId="ADAL" clId="{701DEC14-785C-4B29-BED0-A258B7EDF157}" dt="2026-01-06T06:52:42.953" v="381" actId="20577"/>
        <pc:sldMkLst>
          <pc:docMk/>
          <pc:sldMk cId="1102275245" sldId="296"/>
        </pc:sldMkLst>
        <pc:spChg chg="mod">
          <ac:chgData name="Samsaam-Ali Baig" userId="e774e39e-b71f-495a-b2c4-4031f2c15ea7" providerId="ADAL" clId="{701DEC14-785C-4B29-BED0-A258B7EDF157}" dt="2026-01-06T06:52:42.953" v="381" actId="20577"/>
          <ac:spMkLst>
            <pc:docMk/>
            <pc:sldMk cId="1102275245" sldId="296"/>
            <ac:spMk id="5" creationId="{AC262793-ECF0-A503-750B-2211DB83B68B}"/>
          </ac:spMkLst>
        </pc:spChg>
      </pc:sldChg>
      <pc:sldChg chg="addSp delSp modSp add mod">
        <pc:chgData name="Samsaam-Ali Baig" userId="e774e39e-b71f-495a-b2c4-4031f2c15ea7" providerId="ADAL" clId="{701DEC14-785C-4B29-BED0-A258B7EDF157}" dt="2026-01-06T09:05:09.070" v="509" actId="339"/>
        <pc:sldMkLst>
          <pc:docMk/>
          <pc:sldMk cId="2656671124" sldId="297"/>
        </pc:sldMkLst>
        <pc:spChg chg="add mod">
          <ac:chgData name="Samsaam-Ali Baig" userId="e774e39e-b71f-495a-b2c4-4031f2c15ea7" providerId="ADAL" clId="{701DEC14-785C-4B29-BED0-A258B7EDF157}" dt="2026-01-05T22:30:00.203" v="328" actId="20577"/>
          <ac:spMkLst>
            <pc:docMk/>
            <pc:sldMk cId="2656671124" sldId="297"/>
            <ac:spMk id="4" creationId="{10791438-00E7-9862-7251-20EE8581A3CD}"/>
          </ac:spMkLst>
        </pc:spChg>
        <pc:graphicFrameChg chg="mod modGraphic">
          <ac:chgData name="Samsaam-Ali Baig" userId="e774e39e-b71f-495a-b2c4-4031f2c15ea7" providerId="ADAL" clId="{701DEC14-785C-4B29-BED0-A258B7EDF157}" dt="2026-01-06T09:05:09.070" v="509" actId="339"/>
          <ac:graphicFrameMkLst>
            <pc:docMk/>
            <pc:sldMk cId="2656671124" sldId="297"/>
            <ac:graphicFrameMk id="2" creationId="{87BBB0FC-52C6-B510-BC70-8CFE2556F5C7}"/>
          </ac:graphicFrameMkLst>
        </pc:graphicFrameChg>
        <pc:graphicFrameChg chg="del mod">
          <ac:chgData name="Samsaam-Ali Baig" userId="e774e39e-b71f-495a-b2c4-4031f2c15ea7" providerId="ADAL" clId="{701DEC14-785C-4B29-BED0-A258B7EDF157}" dt="2026-01-05T22:21:56.471" v="33" actId="478"/>
          <ac:graphicFrameMkLst>
            <pc:docMk/>
            <pc:sldMk cId="2656671124" sldId="297"/>
            <ac:graphicFrameMk id="3" creationId="{DBB951B8-5165-107D-568C-50643366B873}"/>
          </ac:graphicFrameMkLst>
        </pc:graphicFrameChg>
      </pc:sldChg>
      <pc:sldChg chg="delSp modSp add mod ord">
        <pc:chgData name="Samsaam-Ali Baig" userId="e774e39e-b71f-495a-b2c4-4031f2c15ea7" providerId="ADAL" clId="{701DEC14-785C-4B29-BED0-A258B7EDF157}" dt="2026-01-06T09:04:17.753" v="507" actId="339"/>
        <pc:sldMkLst>
          <pc:docMk/>
          <pc:sldMk cId="678616580" sldId="298"/>
        </pc:sldMkLst>
        <pc:spChg chg="mod">
          <ac:chgData name="Samsaam-Ali Baig" userId="e774e39e-b71f-495a-b2c4-4031f2c15ea7" providerId="ADAL" clId="{701DEC14-785C-4B29-BED0-A258B7EDF157}" dt="2026-01-06T06:56:31.743" v="483" actId="313"/>
          <ac:spMkLst>
            <pc:docMk/>
            <pc:sldMk cId="678616580" sldId="298"/>
            <ac:spMk id="2" creationId="{A956DFFA-50FA-AA6C-9113-E4B0F5729684}"/>
          </ac:spMkLst>
        </pc:spChg>
        <pc:graphicFrameChg chg="del">
          <ac:chgData name="Samsaam-Ali Baig" userId="e774e39e-b71f-495a-b2c4-4031f2c15ea7" providerId="ADAL" clId="{701DEC14-785C-4B29-BED0-A258B7EDF157}" dt="2026-01-05T22:22:16.524" v="40" actId="478"/>
          <ac:graphicFrameMkLst>
            <pc:docMk/>
            <pc:sldMk cId="678616580" sldId="298"/>
            <ac:graphicFrameMk id="2" creationId="{2BE5F6C2-91D5-6EDE-3E72-6C3EF16A6EE7}"/>
          </ac:graphicFrameMkLst>
        </pc:graphicFrameChg>
        <pc:graphicFrameChg chg="mod modGraphic">
          <ac:chgData name="Samsaam-Ali Baig" userId="e774e39e-b71f-495a-b2c4-4031f2c15ea7" providerId="ADAL" clId="{701DEC14-785C-4B29-BED0-A258B7EDF157}" dt="2026-01-06T09:04:17.753" v="507" actId="339"/>
          <ac:graphicFrameMkLst>
            <pc:docMk/>
            <pc:sldMk cId="678616580" sldId="298"/>
            <ac:graphicFrameMk id="3" creationId="{35C2F29B-468A-6451-84BD-1A870412D08B}"/>
          </ac:graphicFrameMkLst>
        </pc:graphicFrameChg>
      </pc:sldChg>
    </pc:docChg>
  </pc:docChgLst>
  <pc:docChgLst>
    <pc:chgData name="Sidy Thiaw" userId="S::sidy.thiaw@etu.univ-smb.fr::3f896d6d-6d11-4f26-a8ab-d06947f03d3c" providerId="AD" clId="Web-{A421EEBD-2838-28DC-1449-9D48FD12ADFD}"/>
    <pc:docChg chg="modSld">
      <pc:chgData name="Sidy Thiaw" userId="S::sidy.thiaw@etu.univ-smb.fr::3f896d6d-6d11-4f26-a8ab-d06947f03d3c" providerId="AD" clId="Web-{A421EEBD-2838-28DC-1449-9D48FD12ADFD}" dt="2026-01-05T18:50:40.566" v="14" actId="20577"/>
      <pc:docMkLst>
        <pc:docMk/>
      </pc:docMkLst>
      <pc:sldChg chg="modSp">
        <pc:chgData name="Sidy Thiaw" userId="S::sidy.thiaw@etu.univ-smb.fr::3f896d6d-6d11-4f26-a8ab-d06947f03d3c" providerId="AD" clId="Web-{A421EEBD-2838-28DC-1449-9D48FD12ADFD}" dt="2026-01-05T18:50:40.566" v="14" actId="20577"/>
        <pc:sldMkLst>
          <pc:docMk/>
          <pc:sldMk cId="0" sldId="283"/>
        </pc:sldMkLst>
        <pc:spChg chg="mod">
          <ac:chgData name="Sidy Thiaw" userId="S::sidy.thiaw@etu.univ-smb.fr::3f896d6d-6d11-4f26-a8ab-d06947f03d3c" providerId="AD" clId="Web-{A421EEBD-2838-28DC-1449-9D48FD12ADFD}" dt="2026-01-05T18:50:40.566" v="14" actId="20577"/>
          <ac:spMkLst>
            <pc:docMk/>
            <pc:sldMk cId="0" sldId="283"/>
            <ac:spMk id="3" creationId="{00000000-0000-0000-0000-000000000000}"/>
          </ac:spMkLst>
        </pc:spChg>
      </pc:sldChg>
    </pc:docChg>
  </pc:docChgLst>
  <pc:docChgLst>
    <pc:chgData name="Zhonghe Qiao" userId="S::zhonghe.qiao@etu.univ-smb.fr::472d3d76-7dba-4840-b8ac-a2e866428f86" providerId="AD" clId="Web-{5922428C-5458-E166-B049-1AC9745B95EF}"/>
    <pc:docChg chg="modSld">
      <pc:chgData name="Zhonghe Qiao" userId="S::zhonghe.qiao@etu.univ-smb.fr::472d3d76-7dba-4840-b8ac-a2e866428f86" providerId="AD" clId="Web-{5922428C-5458-E166-B049-1AC9745B95EF}" dt="2026-01-06T04:47:07.374" v="92" actId="20577"/>
      <pc:docMkLst>
        <pc:docMk/>
      </pc:docMkLst>
      <pc:sldChg chg="modSp">
        <pc:chgData name="Zhonghe Qiao" userId="S::zhonghe.qiao@etu.univ-smb.fr::472d3d76-7dba-4840-b8ac-a2e866428f86" providerId="AD" clId="Web-{5922428C-5458-E166-B049-1AC9745B95EF}" dt="2026-01-06T04:47:07.374" v="92" actId="20577"/>
        <pc:sldMkLst>
          <pc:docMk/>
          <pc:sldMk cId="0" sldId="290"/>
        </pc:sldMkLst>
        <pc:spChg chg="mod">
          <ac:chgData name="Zhonghe Qiao" userId="S::zhonghe.qiao@etu.univ-smb.fr::472d3d76-7dba-4840-b8ac-a2e866428f86" providerId="AD" clId="Web-{5922428C-5458-E166-B049-1AC9745B95EF}" dt="2026-01-06T04:47:07.374" v="92" actId="20577"/>
          <ac:spMkLst>
            <pc:docMk/>
            <pc:sldMk cId="0" sldId="290"/>
            <ac:spMk id="3" creationId="{FEE34DD7-9329-313A-2BE2-551851763D05}"/>
          </ac:spMkLst>
        </pc:spChg>
      </pc:sldChg>
      <pc:sldChg chg="addSp modSp">
        <pc:chgData name="Zhonghe Qiao" userId="S::zhonghe.qiao@etu.univ-smb.fr::472d3d76-7dba-4840-b8ac-a2e866428f86" providerId="AD" clId="Web-{5922428C-5458-E166-B049-1AC9745B95EF}" dt="2026-01-06T04:46:48.545" v="87" actId="1076"/>
        <pc:sldMkLst>
          <pc:docMk/>
          <pc:sldMk cId="678616580" sldId="298"/>
        </pc:sldMkLst>
        <pc:spChg chg="add mod">
          <ac:chgData name="Zhonghe Qiao" userId="S::zhonghe.qiao@etu.univ-smb.fr::472d3d76-7dba-4840-b8ac-a2e866428f86" providerId="AD" clId="Web-{5922428C-5458-E166-B049-1AC9745B95EF}" dt="2026-01-06T04:46:48.545" v="87" actId="1076"/>
          <ac:spMkLst>
            <pc:docMk/>
            <pc:sldMk cId="678616580" sldId="298"/>
            <ac:spMk id="2" creationId="{A956DFFA-50FA-AA6C-9113-E4B0F5729684}"/>
          </ac:spMkLst>
        </pc:spChg>
        <pc:graphicFrameChg chg="mod">
          <ac:chgData name="Zhonghe Qiao" userId="S::zhonghe.qiao@etu.univ-smb.fr::472d3d76-7dba-4840-b8ac-a2e866428f86" providerId="AD" clId="Web-{5922428C-5458-E166-B049-1AC9745B95EF}" dt="2026-01-06T04:42:27.555" v="81" actId="14100"/>
          <ac:graphicFrameMkLst>
            <pc:docMk/>
            <pc:sldMk cId="678616580" sldId="298"/>
            <ac:graphicFrameMk id="3" creationId="{35C2F29B-468A-6451-84BD-1A870412D08B}"/>
          </ac:graphicFrameMkLst>
        </pc:graphicFrameChg>
      </pc:sldChg>
    </pc:docChg>
  </pc:docChgLst>
  <pc:docChgLst>
    <pc:chgData name="Zad Abou-Jaoude" userId="c3f33ae0-34c3-43cb-b9bd-d8041c9be236" providerId="ADAL" clId="{5E9CF880-C2D6-4223-8EBD-C9CC3CA673DD}"/>
    <pc:docChg chg="undo custSel addSld modSld sldOrd modMainMaster">
      <pc:chgData name="Zad Abou-Jaoude" userId="c3f33ae0-34c3-43cb-b9bd-d8041c9be236" providerId="ADAL" clId="{5E9CF880-C2D6-4223-8EBD-C9CC3CA673DD}" dt="2026-01-05T20:41:28.883" v="541" actId="113"/>
      <pc:docMkLst>
        <pc:docMk/>
      </pc:docMkLst>
      <pc:sldChg chg="modSp mod setBg">
        <pc:chgData name="Zad Abou-Jaoude" userId="c3f33ae0-34c3-43cb-b9bd-d8041c9be236" providerId="ADAL" clId="{5E9CF880-C2D6-4223-8EBD-C9CC3CA673DD}" dt="2026-01-05T20:22:22.792" v="402" actId="113"/>
        <pc:sldMkLst>
          <pc:docMk/>
          <pc:sldMk cId="0" sldId="283"/>
        </pc:sldMkLst>
        <pc:spChg chg="mod">
          <ac:chgData name="Zad Abou-Jaoude" userId="c3f33ae0-34c3-43cb-b9bd-d8041c9be236" providerId="ADAL" clId="{5E9CF880-C2D6-4223-8EBD-C9CC3CA673DD}" dt="2026-01-05T20:22:22.792" v="402" actId="113"/>
          <ac:spMkLst>
            <pc:docMk/>
            <pc:sldMk cId="0" sldId="283"/>
            <ac:spMk id="3" creationId="{00000000-0000-0000-0000-000000000000}"/>
          </ac:spMkLst>
        </pc:spChg>
      </pc:sldChg>
      <pc:sldChg chg="delSp mod">
        <pc:chgData name="Zad Abou-Jaoude" userId="c3f33ae0-34c3-43cb-b9bd-d8041c9be236" providerId="ADAL" clId="{5E9CF880-C2D6-4223-8EBD-C9CC3CA673DD}" dt="2026-01-05T11:03:02.144" v="286" actId="478"/>
        <pc:sldMkLst>
          <pc:docMk/>
          <pc:sldMk cId="0" sldId="288"/>
        </pc:sldMkLst>
        <pc:picChg chg="del">
          <ac:chgData name="Zad Abou-Jaoude" userId="c3f33ae0-34c3-43cb-b9bd-d8041c9be236" providerId="ADAL" clId="{5E9CF880-C2D6-4223-8EBD-C9CC3CA673DD}" dt="2026-01-05T11:03:02.144" v="286" actId="478"/>
          <ac:picMkLst>
            <pc:docMk/>
            <pc:sldMk cId="0" sldId="288"/>
            <ac:picMk id="6" creationId="{7E7E95F3-AD92-9A28-01CF-28A2FCA71271}"/>
          </ac:picMkLst>
        </pc:picChg>
      </pc:sldChg>
      <pc:sldChg chg="addSp delSp modSp mod">
        <pc:chgData name="Zad Abou-Jaoude" userId="c3f33ae0-34c3-43cb-b9bd-d8041c9be236" providerId="ADAL" clId="{5E9CF880-C2D6-4223-8EBD-C9CC3CA673DD}" dt="2026-01-05T20:33:20.941" v="486" actId="113"/>
        <pc:sldMkLst>
          <pc:docMk/>
          <pc:sldMk cId="0" sldId="290"/>
        </pc:sldMkLst>
        <pc:spChg chg="add del mod">
          <ac:chgData name="Zad Abou-Jaoude" userId="c3f33ae0-34c3-43cb-b9bd-d8041c9be236" providerId="ADAL" clId="{5E9CF880-C2D6-4223-8EBD-C9CC3CA673DD}" dt="2026-01-05T20:33:20.941" v="486" actId="113"/>
          <ac:spMkLst>
            <pc:docMk/>
            <pc:sldMk cId="0" sldId="290"/>
            <ac:spMk id="3" creationId="{FEE34DD7-9329-313A-2BE2-551851763D05}"/>
          </ac:spMkLst>
        </pc:spChg>
      </pc:sldChg>
      <pc:sldChg chg="delSp mod">
        <pc:chgData name="Zad Abou-Jaoude" userId="c3f33ae0-34c3-43cb-b9bd-d8041c9be236" providerId="ADAL" clId="{5E9CF880-C2D6-4223-8EBD-C9CC3CA673DD}" dt="2026-01-05T11:03:10.235" v="289" actId="478"/>
        <pc:sldMkLst>
          <pc:docMk/>
          <pc:sldMk cId="0" sldId="294"/>
        </pc:sldMkLst>
        <pc:spChg chg="del">
          <ac:chgData name="Zad Abou-Jaoude" userId="c3f33ae0-34c3-43cb-b9bd-d8041c9be236" providerId="ADAL" clId="{5E9CF880-C2D6-4223-8EBD-C9CC3CA673DD}" dt="2026-01-05T11:03:10.235" v="289" actId="478"/>
          <ac:spMkLst>
            <pc:docMk/>
            <pc:sldMk cId="0" sldId="294"/>
            <ac:spMk id="4" creationId="{782D3BBB-E8BF-ECF5-7A45-F85884472596}"/>
          </ac:spMkLst>
        </pc:spChg>
        <pc:graphicFrameChg chg="del">
          <ac:chgData name="Zad Abou-Jaoude" userId="c3f33ae0-34c3-43cb-b9bd-d8041c9be236" providerId="ADAL" clId="{5E9CF880-C2D6-4223-8EBD-C9CC3CA673DD}" dt="2026-01-05T11:03:08.700" v="288" actId="478"/>
          <ac:graphicFrameMkLst>
            <pc:docMk/>
            <pc:sldMk cId="0" sldId="294"/>
            <ac:graphicFrameMk id="3" creationId="{D06D4A51-26C8-B915-D368-6CDFC0FE95D0}"/>
          </ac:graphicFrameMkLst>
        </pc:graphicFrameChg>
      </pc:sldChg>
      <pc:sldChg chg="delSp mod setBg delAnim">
        <pc:chgData name="Zad Abou-Jaoude" userId="c3f33ae0-34c3-43cb-b9bd-d8041c9be236" providerId="ADAL" clId="{5E9CF880-C2D6-4223-8EBD-C9CC3CA673DD}" dt="2026-01-05T11:02:58.490" v="285" actId="478"/>
        <pc:sldMkLst>
          <pc:docMk/>
          <pc:sldMk cId="3157529544" sldId="295"/>
        </pc:sldMkLst>
        <pc:picChg chg="del">
          <ac:chgData name="Zad Abou-Jaoude" userId="c3f33ae0-34c3-43cb-b9bd-d8041c9be236" providerId="ADAL" clId="{5E9CF880-C2D6-4223-8EBD-C9CC3CA673DD}" dt="2026-01-05T11:02:57.478" v="284" actId="478"/>
          <ac:picMkLst>
            <pc:docMk/>
            <pc:sldMk cId="3157529544" sldId="295"/>
            <ac:picMk id="2" creationId="{FB34ED64-7DC4-B013-A460-DD66EDFA26A2}"/>
          </ac:picMkLst>
        </pc:picChg>
        <pc:picChg chg="del">
          <ac:chgData name="Zad Abou-Jaoude" userId="c3f33ae0-34c3-43cb-b9bd-d8041c9be236" providerId="ADAL" clId="{5E9CF880-C2D6-4223-8EBD-C9CC3CA673DD}" dt="2026-01-05T11:02:56.016" v="281" actId="478"/>
          <ac:picMkLst>
            <pc:docMk/>
            <pc:sldMk cId="3157529544" sldId="295"/>
            <ac:picMk id="3" creationId="{EF5FABED-1DDC-06BA-9B7B-423455719EFC}"/>
          </ac:picMkLst>
        </pc:picChg>
        <pc:picChg chg="del">
          <ac:chgData name="Zad Abou-Jaoude" userId="c3f33ae0-34c3-43cb-b9bd-d8041c9be236" providerId="ADAL" clId="{5E9CF880-C2D6-4223-8EBD-C9CC3CA673DD}" dt="2026-01-05T11:02:58.490" v="285" actId="478"/>
          <ac:picMkLst>
            <pc:docMk/>
            <pc:sldMk cId="3157529544" sldId="295"/>
            <ac:picMk id="6" creationId="{7966BBB4-FCEB-BEA5-451B-C714C6738F66}"/>
          </ac:picMkLst>
        </pc:picChg>
        <pc:picChg chg="del">
          <ac:chgData name="Zad Abou-Jaoude" userId="c3f33ae0-34c3-43cb-b9bd-d8041c9be236" providerId="ADAL" clId="{5E9CF880-C2D6-4223-8EBD-C9CC3CA673DD}" dt="2026-01-05T11:02:56.491" v="282" actId="478"/>
          <ac:picMkLst>
            <pc:docMk/>
            <pc:sldMk cId="3157529544" sldId="295"/>
            <ac:picMk id="8" creationId="{DE404607-C027-88FE-DA06-87EE047153C4}"/>
          </ac:picMkLst>
        </pc:picChg>
        <pc:picChg chg="del">
          <ac:chgData name="Zad Abou-Jaoude" userId="c3f33ae0-34c3-43cb-b9bd-d8041c9be236" providerId="ADAL" clId="{5E9CF880-C2D6-4223-8EBD-C9CC3CA673DD}" dt="2026-01-05T11:02:56.970" v="283" actId="478"/>
          <ac:picMkLst>
            <pc:docMk/>
            <pc:sldMk cId="3157529544" sldId="295"/>
            <ac:picMk id="9" creationId="{E7160630-A789-3ED2-538A-AFEAF7413C3D}"/>
          </ac:picMkLst>
        </pc:picChg>
      </pc:sldChg>
      <pc:sldChg chg="addSp delSp modSp mod">
        <pc:chgData name="Zad Abou-Jaoude" userId="c3f33ae0-34c3-43cb-b9bd-d8041c9be236" providerId="ADAL" clId="{5E9CF880-C2D6-4223-8EBD-C9CC3CA673DD}" dt="2026-01-05T20:41:28.883" v="541" actId="113"/>
        <pc:sldMkLst>
          <pc:docMk/>
          <pc:sldMk cId="1102275245" sldId="296"/>
        </pc:sldMkLst>
        <pc:spChg chg="add mod">
          <ac:chgData name="Zad Abou-Jaoude" userId="c3f33ae0-34c3-43cb-b9bd-d8041c9be236" providerId="ADAL" clId="{5E9CF880-C2D6-4223-8EBD-C9CC3CA673DD}" dt="2026-01-05T20:41:28.883" v="541" actId="113"/>
          <ac:spMkLst>
            <pc:docMk/>
            <pc:sldMk cId="1102275245" sldId="296"/>
            <ac:spMk id="2" creationId="{7BED4897-13D6-6A76-239D-81B06D7B6F61}"/>
          </ac:spMkLst>
        </pc:spChg>
        <pc:spChg chg="mod">
          <ac:chgData name="Zad Abou-Jaoude" userId="c3f33ae0-34c3-43cb-b9bd-d8041c9be236" providerId="ADAL" clId="{5E9CF880-C2D6-4223-8EBD-C9CC3CA673DD}" dt="2026-01-05T20:33:32.028" v="499" actId="20577"/>
          <ac:spMkLst>
            <pc:docMk/>
            <pc:sldMk cId="1102275245" sldId="296"/>
            <ac:spMk id="7" creationId="{0596DA37-49F7-A6A6-F1F5-A7D16143C233}"/>
          </ac:spMkLst>
        </pc:spChg>
        <pc:picChg chg="del">
          <ac:chgData name="Zad Abou-Jaoude" userId="c3f33ae0-34c3-43cb-b9bd-d8041c9be236" providerId="ADAL" clId="{5E9CF880-C2D6-4223-8EBD-C9CC3CA673DD}" dt="2026-01-05T11:03:04.408" v="287" actId="478"/>
          <ac:picMkLst>
            <pc:docMk/>
            <pc:sldMk cId="1102275245" sldId="296"/>
            <ac:picMk id="3" creationId="{702EB6D9-1AD3-277B-C018-B2B865158471}"/>
          </ac:picMkLst>
        </pc:picChg>
      </pc:sldChg>
    </pc:docChg>
  </pc:docChgLst>
  <pc:docChgLst>
    <pc:chgData name="Sidy Thiaw" userId="3f896d6d-6d11-4f26-a8ab-d06947f03d3c" providerId="ADAL" clId="{9A0EAB5B-2E87-4631-BCDC-4A43AC4F49B4}"/>
    <pc:docChg chg="modSld">
      <pc:chgData name="Sidy Thiaw" userId="3f896d6d-6d11-4f26-a8ab-d06947f03d3c" providerId="ADAL" clId="{9A0EAB5B-2E87-4631-BCDC-4A43AC4F49B4}" dt="2025-12-17T09:23:10.832" v="24" actId="1076"/>
      <pc:docMkLst>
        <pc:docMk/>
      </pc:docMkLst>
      <pc:sldChg chg="modSp mod">
        <pc:chgData name="Sidy Thiaw" userId="3f896d6d-6d11-4f26-a8ab-d06947f03d3c" providerId="ADAL" clId="{9A0EAB5B-2E87-4631-BCDC-4A43AC4F49B4}" dt="2025-12-17T09:20:26.206" v="20" actId="339"/>
        <pc:sldMkLst>
          <pc:docMk/>
          <pc:sldMk cId="0" sldId="294"/>
        </pc:sldMkLst>
      </pc:sldChg>
      <pc:sldChg chg="addSp modSp mod">
        <pc:chgData name="Sidy Thiaw" userId="3f896d6d-6d11-4f26-a8ab-d06947f03d3c" providerId="ADAL" clId="{9A0EAB5B-2E87-4631-BCDC-4A43AC4F49B4}" dt="2025-12-17T09:23:10.832" v="24" actId="1076"/>
        <pc:sldMkLst>
          <pc:docMk/>
          <pc:sldMk cId="3157529544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871CB-7D37-4FAB-B9ED-4377A4D8FB20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DA370-3937-44ED-9988-7642B6F3E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EEF79-99CC-4F81-B4D6-D8238D76DBFC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C5344-2AF1-4DB7-89C3-3B38D8B6B99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1pPr>
    <a:lvl2pPr marL="50927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2pPr>
    <a:lvl3pPr marL="101854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3pPr>
    <a:lvl4pPr marL="152844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4pPr>
    <a:lvl5pPr marL="203771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5pPr>
    <a:lvl6pPr marL="254698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6pPr>
    <a:lvl7pPr marL="305625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7pPr>
    <a:lvl8pPr marL="356616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8pPr>
    <a:lvl9pPr marL="407543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1703" y="1543006"/>
            <a:ext cx="6163056" cy="581558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6726238" y="1543006"/>
            <a:ext cx="3244850" cy="5815583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377190" indent="0">
              <a:buNone/>
              <a:defRPr/>
            </a:lvl2pPr>
            <a:lvl3pPr marL="754380" indent="0">
              <a:buNone/>
              <a:defRPr/>
            </a:lvl3pPr>
            <a:lvl4pPr marL="1131570" indent="0">
              <a:buNone/>
              <a:defRPr/>
            </a:lvl4pPr>
            <a:lvl5pPr marL="1508760" indent="0">
              <a:buNone/>
              <a:defRPr/>
            </a:lvl5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1703" y="154727"/>
            <a:ext cx="9154994" cy="1502305"/>
          </a:xfrm>
        </p:spPr>
        <p:txBody>
          <a:bodyPr>
            <a:normAutofit/>
          </a:bodyPr>
          <a:lstStyle>
            <a:lvl1pPr algn="ctr">
              <a:defRPr sz="4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3"/>
          </p:nvPr>
        </p:nvSpPr>
        <p:spPr>
          <a:xfrm>
            <a:off x="150876" y="116586"/>
            <a:ext cx="9756648" cy="7539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" y="116587"/>
            <a:ext cx="9756648" cy="768604"/>
          </a:xfrm>
        </p:spPr>
        <p:txBody>
          <a:bodyPr anchor="t">
            <a:normAutofit/>
          </a:bodyPr>
          <a:lstStyle>
            <a:lvl1pPr algn="ctr">
              <a:defRPr sz="19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BECA-3212-4A5B-B9AF-C03EDE72AD91}" type="datetimeFigureOut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7BE8F-0DAB-48BB-B5ED-43D873A94FC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17/06/relationships/model3d" Target="../media/model3d2.glb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Cover Page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136051" y="5114897"/>
            <a:ext cx="9752866" cy="9345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r>
              <a:rPr lang="en-US" b="1">
                <a:ln w="41275">
                  <a:noFill/>
                </a:ln>
                <a:solidFill>
                  <a:srgbClr val="0070C0"/>
                </a:solidFill>
                <a:latin typeface="Times New Roman" panose="02020603050405020304"/>
                <a:cs typeface="Times New Roman" panose="02020603050405020304"/>
              </a:rPr>
              <a:t>By</a:t>
            </a:r>
          </a:p>
          <a:p>
            <a:pPr>
              <a:lnSpc>
                <a:spcPct val="75000"/>
              </a:lnSpc>
            </a:pPr>
            <a:r>
              <a:rPr lang="en-US" b="1">
                <a:ln w="41275">
                  <a:noFill/>
                </a:ln>
                <a:solidFill>
                  <a:srgbClr val="0070C0"/>
                </a:solidFill>
                <a:latin typeface="Times New Roman" panose="02020603050405020304"/>
                <a:cs typeface="Times New Roman" panose="02020603050405020304"/>
              </a:rPr>
              <a:t>ROBO-UN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US" sz="2000">
              <a:solidFill>
                <a:schemeClr val="bg1"/>
              </a:solidFill>
              <a:ea typeface="Source Sans Pro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70" y="153837"/>
            <a:ext cx="2267912" cy="76775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795" y="137544"/>
            <a:ext cx="2662458" cy="7677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7942" y="1108662"/>
            <a:ext cx="3230768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  <a:ea typeface="Source Sans Pro"/>
              </a:rPr>
              <a:t>Monday, 17 Nov 2025</a:t>
            </a:r>
          </a:p>
        </p:txBody>
      </p:sp>
      <p:sp>
        <p:nvSpPr>
          <p:cNvPr id="5" name="Rectangle 4"/>
          <p:cNvSpPr/>
          <p:nvPr/>
        </p:nvSpPr>
        <p:spPr>
          <a:xfrm>
            <a:off x="11279" y="2677126"/>
            <a:ext cx="10063379" cy="163354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PROJ703/ PROJ903 International Challenge Project “</a:t>
            </a:r>
            <a:r>
              <a:rPr lang="en-US" sz="4000" err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Eurobot</a:t>
            </a:r>
            <a:r>
              <a:rPr lang="en-US" sz="4000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”</a:t>
            </a:r>
          </a:p>
          <a:p>
            <a:pPr algn="ctr"/>
            <a:endParaRPr lang="en-US" sz="2000">
              <a:ea typeface="Source Sans Pro"/>
            </a:endParaRPr>
          </a:p>
        </p:txBody>
      </p:sp>
      <p:pic>
        <p:nvPicPr>
          <p:cNvPr id="7" name="Picture 6" descr="A blue and white logo&#10;&#10;AI-generated content may be incorrect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0906" y="834216"/>
            <a:ext cx="1875341" cy="165561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- 8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CONCLUSION</a:t>
            </a:r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EE34DD7-9329-313A-2BE2-551851763D05}"/>
              </a:ext>
            </a:extLst>
          </p:cNvPr>
          <p:cNvSpPr txBox="1"/>
          <p:nvPr/>
        </p:nvSpPr>
        <p:spPr>
          <a:xfrm>
            <a:off x="994066" y="2137969"/>
            <a:ext cx="8560900" cy="40318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ea typeface="Source Sans Pro"/>
                <a:cs typeface="Times New Roman" panose="02020603050405020304" pitchFamily="18" charset="0"/>
              </a:rPr>
              <a:t>What we must do for project closure:</a:t>
            </a:r>
            <a:endParaRPr lang="en-US" sz="3200" dirty="0">
              <a:latin typeface="Times New Roman" panose="02020603050405020304" pitchFamily="18" charset="0"/>
              <a:ea typeface="Source Sans Pro"/>
              <a:cs typeface="Times New Roman" panose="02020603050405020304" pitchFamily="18" charset="0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 dirty="0">
                <a:latin typeface="Times New Roman"/>
                <a:ea typeface="Source Sans Pro"/>
                <a:cs typeface="Times New Roman"/>
              </a:rPr>
              <a:t>Simulation: </a:t>
            </a:r>
            <a:r>
              <a:rPr lang="en-US" sz="3200" dirty="0">
                <a:latin typeface="Times New Roman"/>
                <a:ea typeface="Source Sans Pro"/>
                <a:cs typeface="Times New Roman"/>
              </a:rPr>
              <a:t>Test the navigation stack + Develop the task planner </a:t>
            </a:r>
            <a:endParaRPr lang="en-US" sz="3200" dirty="0">
              <a:latin typeface="Times New Roman" panose="02020603050405020304" pitchFamily="18" charset="0"/>
              <a:ea typeface="Source Sans Pro"/>
              <a:cs typeface="Times New Roman" panose="02020603050405020304" pitchFamily="18" charset="0"/>
            </a:endParaRPr>
          </a:p>
          <a:p>
            <a:pPr marL="966470" indent="-457200">
              <a:buFont typeface="Arial" panose="020B0604020202020204"/>
              <a:buChar char="•"/>
            </a:pPr>
            <a:r>
              <a:rPr lang="en-US" sz="3200" b="1" dirty="0">
                <a:latin typeface="Times New Roman"/>
                <a:ea typeface="Source Sans Pro"/>
                <a:cs typeface="Times New Roman"/>
              </a:rPr>
              <a:t>Design: </a:t>
            </a:r>
            <a:r>
              <a:rPr lang="en-US" sz="32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Calculating mechanics, Perform Simulation.</a:t>
            </a:r>
          </a:p>
          <a:p>
            <a:pPr marL="966470" indent="-457200">
              <a:buFont typeface="Arial" panose="020B0604020202020204"/>
              <a:buChar char="•"/>
            </a:pPr>
            <a:r>
              <a:rPr lang="en-US" sz="3200" b="1" dirty="0">
                <a:latin typeface="Times New Roman" panose="02020603050405020304" pitchFamily="18" charset="0"/>
                <a:ea typeface="Source Sans Pro"/>
                <a:cs typeface="Times New Roman" panose="02020603050405020304" pitchFamily="18" charset="0"/>
              </a:rPr>
              <a:t>Documentation: </a:t>
            </a:r>
            <a:r>
              <a:rPr lang="en-US" sz="3200" dirty="0">
                <a:latin typeface="Times New Roman" panose="02020603050405020304" pitchFamily="18" charset="0"/>
                <a:ea typeface="Source Sans Pro"/>
                <a:cs typeface="Times New Roman" panose="02020603050405020304" pitchFamily="18" charset="0"/>
              </a:rPr>
              <a:t>More Templates + Finish writing</a:t>
            </a:r>
            <a:endParaRPr lang="en-US" sz="3200" b="1" dirty="0">
              <a:latin typeface="Times New Roman" panose="02020603050405020304" pitchFamily="18" charset="0"/>
              <a:ea typeface="Source Sans Pro"/>
              <a:cs typeface="Times New Roman" panose="02020603050405020304" pitchFamily="18" charset="0"/>
            </a:endParaRPr>
          </a:p>
          <a:p>
            <a:pPr marL="852170" lvl="1" indent="-342900">
              <a:buFont typeface="Arial" panose="020B0604020202020204"/>
              <a:buChar char="•"/>
            </a:pPr>
            <a:endParaRPr lang="en-US" sz="3200" b="1" dirty="0">
              <a:latin typeface="Times New Roman"/>
              <a:ea typeface="Source Sans Pro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02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SUMMARY</a:t>
            </a:r>
          </a:p>
        </p:txBody>
      </p:sp>
      <p:sp>
        <p:nvSpPr>
          <p:cNvPr id="2" name="Rectangle 1"/>
          <p:cNvSpPr/>
          <p:nvPr/>
        </p:nvSpPr>
        <p:spPr>
          <a:xfrm>
            <a:off x="929220" y="1380010"/>
            <a:ext cx="8193042" cy="527028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Progress Report -03</a:t>
            </a:r>
          </a:p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Simulation –04-05</a:t>
            </a:r>
          </a:p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Programming -06</a:t>
            </a:r>
          </a:p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Design -07</a:t>
            </a:r>
          </a:p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Conclusion -08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03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PROGRESS REPORT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663334" y="1640888"/>
            <a:ext cx="8750838" cy="470898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marL="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927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854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2844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3771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4698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5625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616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543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latin typeface="Times New Roman" panose="02020603050405020304"/>
                <a:ea typeface="Source Sans Pro"/>
                <a:cs typeface="Times New Roman" panose="02020603050405020304"/>
              </a:rPr>
              <a:t>What we have done:</a:t>
            </a:r>
            <a:endParaRPr lang="en-US" sz="3200" dirty="0">
              <a:ea typeface="Source Sans Pro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 dirty="0">
                <a:latin typeface="Times New Roman" panose="02020603050405020304"/>
                <a:ea typeface="Source Sans Pro"/>
                <a:cs typeface="Times New Roman" panose="02020603050405020304"/>
              </a:rPr>
              <a:t>Simulation:</a:t>
            </a:r>
            <a:r>
              <a:rPr lang="en-US" sz="3200" dirty="0">
                <a:latin typeface="Times New Roman" panose="02020603050405020304"/>
                <a:ea typeface="Source Sans Pro"/>
                <a:cs typeface="Times New Roman" panose="02020603050405020304"/>
              </a:rPr>
              <a:t> </a:t>
            </a:r>
            <a:endParaRPr lang="en-US" sz="2000" dirty="0">
              <a:latin typeface="Source Sans Pro"/>
              <a:ea typeface="+mn-lt"/>
              <a:cs typeface="Times New Roman"/>
            </a:endParaRPr>
          </a:p>
          <a:p>
            <a:pPr lvl="1"/>
            <a:r>
              <a:rPr lang="en-US" sz="2800" dirty="0">
                <a:latin typeface="Times New Roman"/>
                <a:ea typeface="+mn-lt"/>
                <a:cs typeface="Times New Roman"/>
              </a:rPr>
              <a:t>  (Navigation): SLAM &amp; Nav2 integration </a:t>
            </a:r>
            <a:endParaRPr lang="en-US" sz="2000" dirty="0">
              <a:latin typeface="Source Sans Pro"/>
              <a:ea typeface="Source Sans Pro"/>
              <a:cs typeface="Times New Roman" panose="02020603050405020304"/>
            </a:endParaRPr>
          </a:p>
          <a:p>
            <a:pPr lvl="1"/>
            <a:r>
              <a:rPr lang="en-US" sz="2800" dirty="0">
                <a:latin typeface="Times New Roman"/>
                <a:ea typeface="Source Sans Pro"/>
                <a:cs typeface="Times New Roman" panose="02020603050405020304"/>
              </a:rPr>
              <a:t>  (Physics): URDF with </a:t>
            </a:r>
            <a:r>
              <a:rPr lang="en-US" sz="2800" dirty="0" err="1">
                <a:latin typeface="Times New Roman"/>
                <a:ea typeface="Source Sans Pro"/>
                <a:cs typeface="Times New Roman" panose="02020603050405020304"/>
              </a:rPr>
              <a:t>Mecanum</a:t>
            </a:r>
            <a:r>
              <a:rPr lang="en-US" sz="2800" dirty="0">
                <a:latin typeface="Times New Roman"/>
                <a:ea typeface="Source Sans Pro"/>
                <a:cs typeface="Times New Roman" panose="02020603050405020304"/>
              </a:rPr>
              <a:t> drive plugin</a:t>
            </a:r>
            <a:endParaRPr lang="en-US" sz="2000" dirty="0">
              <a:ea typeface="Source Sans Pro"/>
            </a:endParaRPr>
          </a:p>
          <a:p>
            <a:pPr lvl="1"/>
            <a:r>
              <a:rPr lang="en-US" sz="2800" dirty="0">
                <a:latin typeface="Times New Roman"/>
                <a:ea typeface="Source Sans Pro"/>
                <a:cs typeface="Times New Roman" panose="02020603050405020304"/>
              </a:rPr>
              <a:t>  (Perception): Crate detection &amp; pose estimation</a:t>
            </a:r>
          </a:p>
          <a:p>
            <a:pPr lvl="1"/>
            <a:r>
              <a:rPr lang="en-US" sz="2800" dirty="0">
                <a:latin typeface="Times New Roman"/>
                <a:ea typeface="Source Sans Pro"/>
                <a:cs typeface="Times New Roman" panose="02020603050405020304"/>
              </a:rPr>
              <a:t>     (Docs): </a:t>
            </a:r>
            <a:r>
              <a:rPr lang="en-US" sz="2800" dirty="0">
                <a:ea typeface="+mn-lt"/>
                <a:cs typeface="+mn-lt"/>
              </a:rPr>
              <a:t>Perception &amp; Navigation packages       documented</a:t>
            </a:r>
            <a:endParaRPr lang="en-US" sz="2800" dirty="0">
              <a:latin typeface="Times New Roman"/>
              <a:ea typeface="Source Sans Pro"/>
              <a:cs typeface="Times New Roman" panose="02020603050405020304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 dirty="0">
                <a:latin typeface="Times New Roman"/>
                <a:ea typeface="Source Sans Pro"/>
                <a:cs typeface="Times New Roman" panose="02020603050405020304"/>
              </a:rPr>
              <a:t>Design: </a:t>
            </a:r>
            <a:r>
              <a:rPr lang="en-US" sz="32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Refining the Design.</a:t>
            </a:r>
            <a:endParaRPr lang="en-US" sz="3200" b="1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 dirty="0">
                <a:latin typeface="Times New Roman" panose="02020603050405020304"/>
                <a:ea typeface="+mn-lt"/>
                <a:cs typeface="+mn-lt"/>
              </a:rPr>
              <a:t>Documentation: </a:t>
            </a:r>
            <a:r>
              <a:rPr lang="en-US" sz="3200" dirty="0">
                <a:latin typeface="Times New Roman" panose="02020603050405020304"/>
                <a:ea typeface="+mn-lt"/>
                <a:cs typeface="+mn-lt"/>
              </a:rPr>
              <a:t>Structure + templates</a:t>
            </a:r>
            <a:endParaRPr lang="en-US" sz="3200" b="1" dirty="0">
              <a:latin typeface="Times New Roman" panose="02020603050405020304"/>
              <a:ea typeface="+mn-lt"/>
              <a:cs typeface="Times New Roman" panose="02020603050405020304"/>
            </a:endParaRPr>
          </a:p>
          <a:p>
            <a:pPr marL="852170" lvl="1" indent="-342900">
              <a:buFont typeface="Arial" panose="020B0604020202020204"/>
              <a:buChar char="•"/>
            </a:pPr>
            <a:endParaRPr lang="en-US" sz="3200" dirty="0">
              <a:latin typeface="Times New Roman"/>
              <a:ea typeface="Source Sans Pro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E2C8E-7A22-CEA1-DB3E-7B45C928E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99CF63F-F22D-6782-D002-EA05C6B1967F}"/>
              </a:ext>
            </a:extLst>
          </p:cNvPr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04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DE8375-1D7F-BDEF-E6D6-03048E0D0B5B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ea typeface="+mn-lt"/>
                <a:cs typeface="+mn-lt"/>
              </a:rPr>
              <a:t>SIMULATION: 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Crate identification and localization</a:t>
            </a:r>
            <a:endParaRPr lang="en-US" sz="2800" b="1">
              <a:solidFill>
                <a:schemeClr val="bg1"/>
              </a:solidFill>
              <a:ea typeface="+mn-lt"/>
              <a:cs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4D67B-CA57-99BE-0DD7-AC3A38DF8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7022" y="1804736"/>
            <a:ext cx="3665369" cy="304399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A21D755-94C8-ECF7-423E-4E709391C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682" y="1106905"/>
            <a:ext cx="7044930" cy="59556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3C5707-22AF-CD25-B0A0-397ADAD9F7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03" y="1756109"/>
            <a:ext cx="5272840" cy="426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529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05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ea typeface="Source Sans Pro"/>
                <a:cs typeface="Times New Roman" panose="02020603050405020304"/>
              </a:rPr>
              <a:t>SIMULATION: 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Navigation stack's configuration</a:t>
            </a:r>
            <a:endParaRPr lang="en-US" sz="2800" b="1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9C648C-93F5-F102-E4FA-B79E076CADE6}"/>
              </a:ext>
            </a:extLst>
          </p:cNvPr>
          <p:cNvSpPr txBox="1"/>
          <p:nvPr/>
        </p:nvSpPr>
        <p:spPr>
          <a:xfrm>
            <a:off x="505327" y="2225842"/>
            <a:ext cx="9047746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SLAM Toolbox Configuration (Mapping)</a:t>
            </a:r>
          </a:p>
          <a:p>
            <a:pPr marL="228600" indent="-228600">
              <a:buFont typeface=""/>
              <a:buChar char="•"/>
            </a:pP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Mode: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 Configured in </a:t>
            </a: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asynchronous online mode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 (</a:t>
            </a:r>
            <a:r>
              <a:rPr lang="en-US" sz="2000" dirty="0" err="1">
                <a:latin typeface="Google Sans Text"/>
                <a:ea typeface="Google Sans Text"/>
                <a:cs typeface="Google Sans Text"/>
              </a:rPr>
              <a:t>Karto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).</a:t>
            </a:r>
          </a:p>
          <a:p>
            <a:pPr marL="228600" indent="-228600">
              <a:buFont typeface=""/>
              <a:buChar char="•"/>
            </a:pP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Grid Resolution: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 </a:t>
            </a: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0.05 m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 </a:t>
            </a:r>
          </a:p>
          <a:p>
            <a:pPr marL="228600" indent="-228600">
              <a:buFont typeface=""/>
              <a:buChar char="•"/>
            </a:pP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Update Rate: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 </a:t>
            </a: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5.0 s</a:t>
            </a:r>
            <a:endParaRPr lang="en-US" sz="2000" dirty="0">
              <a:latin typeface="Google Sans Text"/>
              <a:ea typeface="Google Sans Text"/>
              <a:cs typeface="Google Sans Text"/>
            </a:endParaRPr>
          </a:p>
          <a:p>
            <a:pPr marL="228600" indent="-228600">
              <a:buFont typeface=""/>
              <a:buChar char="•"/>
            </a:pP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Sensor Range: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 </a:t>
            </a: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20.0 m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 </a:t>
            </a:r>
          </a:p>
          <a:p>
            <a:pPr marL="228600" indent="-228600">
              <a:buFont typeface=""/>
              <a:buChar char="•"/>
            </a:pP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Localization: AMCL</a:t>
            </a:r>
          </a:p>
          <a:p>
            <a:pPr marL="228600" indent="-228600">
              <a:buFont typeface=""/>
              <a:buChar char="•"/>
            </a:pPr>
            <a:endParaRPr lang="en-US" sz="2000" dirty="0">
              <a:latin typeface="Google Sans Text"/>
              <a:ea typeface="Google Sans Text"/>
              <a:cs typeface="Google Sans Text"/>
            </a:endParaRPr>
          </a:p>
          <a:p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Nav2 Stack Tuning (Planning &amp; Control)</a:t>
            </a:r>
          </a:p>
          <a:p>
            <a:pPr marL="228600" indent="-228600">
              <a:buFont typeface=""/>
              <a:buChar char="•"/>
            </a:pP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Global </a:t>
            </a:r>
            <a:r>
              <a:rPr lang="en-US" sz="2000" b="1" dirty="0" err="1">
                <a:latin typeface="Google Sans Text"/>
                <a:ea typeface="Google Sans Text"/>
                <a:cs typeface="Google Sans Text"/>
              </a:rPr>
              <a:t>Costmap</a:t>
            </a: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: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 </a:t>
            </a: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Static Layer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 and </a:t>
            </a: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Inflation Layer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 </a:t>
            </a:r>
          </a:p>
          <a:p>
            <a:pPr marL="228600" indent="-228600">
              <a:buFont typeface=""/>
              <a:buChar char="•"/>
            </a:pP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Local </a:t>
            </a:r>
            <a:r>
              <a:rPr lang="en-US" sz="2000" b="1" dirty="0" err="1">
                <a:latin typeface="Google Sans Text"/>
                <a:ea typeface="Google Sans Text"/>
                <a:cs typeface="Google Sans Text"/>
              </a:rPr>
              <a:t>Costmap</a:t>
            </a: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: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 3x3 rolling window</a:t>
            </a:r>
          </a:p>
          <a:p>
            <a:pPr marL="228600" indent="-228600">
              <a:buFont typeface=""/>
              <a:buChar char="•"/>
            </a:pPr>
            <a:r>
              <a:rPr lang="en-US" sz="2000" b="1" dirty="0">
                <a:latin typeface="Google Sans Text"/>
                <a:ea typeface="Google Sans Text"/>
                <a:cs typeface="Google Sans Text"/>
              </a:rPr>
              <a:t>Controller: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 </a:t>
            </a:r>
            <a:r>
              <a:rPr lang="en-US" sz="2000" b="1" dirty="0" err="1">
                <a:latin typeface="Google Sans Text"/>
                <a:ea typeface="Google Sans Text"/>
                <a:cs typeface="Google Sans Text"/>
              </a:rPr>
              <a:t>DWBLocalPlanner</a:t>
            </a:r>
            <a:r>
              <a:rPr lang="en-US" sz="2000" dirty="0">
                <a:latin typeface="Google Sans Text"/>
                <a:ea typeface="Google Sans Text"/>
                <a:cs typeface="Google Sans Text"/>
              </a:rPr>
              <a:t> </a:t>
            </a:r>
          </a:p>
          <a:p>
            <a:pPr marL="228600" indent="-228600">
              <a:buFont typeface=""/>
              <a:buChar char="•"/>
            </a:pPr>
            <a:endParaRPr lang="en-US" sz="2000" dirty="0">
              <a:latin typeface="Google Sans Text"/>
              <a:ea typeface="Google Sans Text"/>
              <a:cs typeface="Google Sans Text"/>
            </a:endParaRPr>
          </a:p>
          <a:p>
            <a:endParaRPr lang="en-US" sz="2000" b="1" dirty="0">
              <a:latin typeface="Google Sans Tex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59B35-73FE-28BE-C7FC-511E795E3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C262793-ECF0-A503-750B-2211DB83B68B}"/>
              </a:ext>
            </a:extLst>
          </p:cNvPr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 dirty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 dirty="0">
                <a:solidFill>
                  <a:srgbClr val="FFFFFF"/>
                </a:solidFill>
                <a:latin typeface="Times New Roman" panose="02020603050405020304"/>
              </a:rPr>
              <a:t>05</a:t>
            </a:r>
            <a:endParaRPr lang="en-US" sz="2000" dirty="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96DA37-49F7-A6A6-F1F5-A7D16143C233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DOCUMENTATION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BED4897-13D6-6A76-239D-81B06D7B6F61}"/>
              </a:ext>
            </a:extLst>
          </p:cNvPr>
          <p:cNvSpPr txBox="1"/>
          <p:nvPr/>
        </p:nvSpPr>
        <p:spPr>
          <a:xfrm>
            <a:off x="1417833" y="866548"/>
            <a:ext cx="7222733" cy="5851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 Axes:</a:t>
            </a:r>
          </a:p>
          <a:p>
            <a:pPr marL="342900" indent="-3429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&amp; Strategy</a:t>
            </a:r>
          </a:p>
          <a:p>
            <a:pPr marL="342900" indent="-3429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&amp; Engineering</a:t>
            </a:r>
          </a:p>
          <a:p>
            <a:pPr marL="342900" indent="-3429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Simulation &amp; Programming</a:t>
            </a:r>
          </a:p>
          <a:p>
            <a:pPr marL="342900" indent="-3429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&amp; Iteration</a:t>
            </a:r>
          </a:p>
          <a:p>
            <a:pPr marL="342900" indent="-3429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Appendix &amp; Technical Data</a:t>
            </a:r>
          </a:p>
        </p:txBody>
      </p:sp>
    </p:spTree>
    <p:extLst>
      <p:ext uri="{BB962C8B-B14F-4D97-AF65-F5344CB8AC3E}">
        <p14:creationId xmlns:p14="http://schemas.microsoft.com/office/powerpoint/2010/main" val="1102275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dirty="0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 dirty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 dirty="0">
                <a:solidFill>
                  <a:srgbClr val="FFFFFF"/>
                </a:solidFill>
                <a:latin typeface="Times New Roman" panose="02020603050405020304"/>
              </a:rPr>
              <a:t>06</a:t>
            </a:r>
            <a:endParaRPr lang="en-US" sz="2000" dirty="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CAD Modelling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8D2EBA4E-86B2-D5E0-A4FC-724D110088A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0023107"/>
                  </p:ext>
                </p:extLst>
              </p:nvPr>
            </p:nvGraphicFramePr>
            <p:xfrm>
              <a:off x="4890274" y="-4267"/>
              <a:ext cx="4335281" cy="46665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335281" cy="4666552"/>
                    </a:xfrm>
                    <a:prstGeom prst="rect">
                      <a:avLst/>
                    </a:prstGeom>
                  </am3d:spPr>
                  <am3d:camera>
                    <am3d:pos x="0" y="0" z="7929181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78167" d="1000000"/>
                    <am3d:preTrans dx="-4231867" dy="-9221476" dz="-188936210"/>
                    <am3d:scale>
                      <am3d:sx n="1000000" d="1000000"/>
                      <am3d:sy n="1000000" d="1000000"/>
                      <am3d:sz n="1000000" d="1000000"/>
                    </am3d:scale>
                    <am3d:rot ax="9427225" ay="2010785" az="1001305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61891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8D2EBA4E-86B2-D5E0-A4FC-724D110088A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90274" y="-4267"/>
                <a:ext cx="4335281" cy="46665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4BF8FB0F-619C-117C-9831-AF20883916C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38836629"/>
                  </p:ext>
                </p:extLst>
              </p:nvPr>
            </p:nvGraphicFramePr>
            <p:xfrm>
              <a:off x="1019112" y="1227768"/>
              <a:ext cx="6549331" cy="593172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549331" cy="5931723"/>
                    </a:xfrm>
                    <a:prstGeom prst="rect">
                      <a:avLst/>
                    </a:prstGeom>
                  </am3d:spPr>
                  <am3d:camera>
                    <am3d:pos x="0" y="0" z="640876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383857" d="1000000"/>
                    <am3d:preTrans dx="-1400813" dy="-3329701" dz="-390465"/>
                    <am3d:scale>
                      <am3d:sx n="1000000" d="1000000"/>
                      <am3d:sy n="1000000" d="1000000"/>
                      <am3d:sz n="1000000" d="1000000"/>
                    </am3d:scale>
                    <am3d:rot ax="7212031" ay="-2209631" az="-804945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4151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4BF8FB0F-619C-117C-9831-AF20883916C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19112" y="1227768"/>
                <a:ext cx="6549331" cy="593172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B4DEE-546A-C5CD-9DCB-BED9B7CA92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939FDA-F252-E57D-526B-9E90D4521602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07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F55310-A575-B05F-DA91-593082A5B8B7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CAD Modelling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87BBB0FC-52C6-B510-BC70-8CFE2556F5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91177745"/>
                  </p:ext>
                </p:extLst>
              </p:nvPr>
            </p:nvGraphicFramePr>
            <p:xfrm>
              <a:off x="60203" y="1622753"/>
              <a:ext cx="6805324" cy="56457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805324" cy="5645786"/>
                    </a:xfrm>
                    <a:prstGeom prst="rect">
                      <a:avLst/>
                    </a:prstGeom>
                  </am3d:spPr>
                  <am3d:camera>
                    <am3d:pos x="0" y="0" z="640876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383857" d="1000000"/>
                    <am3d:preTrans dx="-1400813" dy="-3329701" dz="-390465"/>
                    <am3d:scale>
                      <am3d:sx n="1000000" d="1000000"/>
                      <am3d:sy n="1000000" d="1000000"/>
                      <am3d:sz n="1000000" d="1000000"/>
                    </am3d:scale>
                    <am3d:rot ax="8173678" ay="-2543003" az="-882875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8802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87BBB0FC-52C6-B510-BC70-8CFE2556F5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203" y="1622753"/>
                <a:ext cx="6805324" cy="5645786"/>
              </a:xfrm>
              <a:prstGeom prst="rect">
                <a:avLst/>
              </a:prstGeom>
            </p:spPr>
          </p:pic>
        </mc:Fallback>
      </mc:AlternateContent>
      <p:sp>
        <p:nvSpPr>
          <p:cNvPr id="4" name="ZoneTexte 2">
            <a:extLst>
              <a:ext uri="{FF2B5EF4-FFF2-40B4-BE49-F238E27FC236}">
                <a16:creationId xmlns:a16="http://schemas.microsoft.com/office/drawing/2014/main" id="{10791438-00E7-9862-7251-20EE8581A3CD}"/>
              </a:ext>
            </a:extLst>
          </p:cNvPr>
          <p:cNvSpPr txBox="1"/>
          <p:nvPr/>
        </p:nvSpPr>
        <p:spPr>
          <a:xfrm>
            <a:off x="5181599" y="1331655"/>
            <a:ext cx="4876801" cy="452431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1"/>
            <a:r>
              <a:rPr lang="en-US" sz="3200" b="1" dirty="0">
                <a:latin typeface="Times New Roman" panose="02020603050405020304" pitchFamily="18" charset="0"/>
                <a:ea typeface="Source Sans Pro"/>
                <a:cs typeface="Times New Roman" panose="02020603050405020304" pitchFamily="18" charset="0"/>
              </a:rPr>
              <a:t>Gripper Modification:</a:t>
            </a:r>
          </a:p>
          <a:p>
            <a:pPr marL="966470" indent="-457200">
              <a:buFont typeface="Arial" panose="020B0604020202020204"/>
              <a:buChar char="•"/>
            </a:pPr>
            <a:r>
              <a:rPr lang="en-US" sz="32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Adding Liner Guide</a:t>
            </a:r>
          </a:p>
          <a:p>
            <a:pPr marL="966470" indent="-457200">
              <a:buFont typeface="Arial" panose="020B0604020202020204"/>
              <a:buChar char="•"/>
            </a:pPr>
            <a:r>
              <a:rPr lang="en-US" sz="32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Make stronger Joints</a:t>
            </a:r>
            <a:br>
              <a:rPr lang="en-US" sz="32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ea typeface="+mn-lt"/>
              <a:cs typeface="Times New Roman" panose="02020603050405020304" pitchFamily="18" charset="0"/>
            </a:endParaRPr>
          </a:p>
          <a:p>
            <a:pPr marL="509270"/>
            <a:r>
              <a:rPr lang="en-US" sz="32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Up next:</a:t>
            </a:r>
          </a:p>
          <a:p>
            <a:pPr marL="966470" indent="-457200">
              <a:buFont typeface="Arial" panose="020B0604020202020204"/>
              <a:buChar char="•"/>
            </a:pPr>
            <a:r>
              <a:rPr lang="en-US" sz="32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Calculating mechanics  </a:t>
            </a:r>
          </a:p>
          <a:p>
            <a:pPr marL="966470" indent="-457200">
              <a:buFont typeface="Arial" panose="020B0604020202020204"/>
              <a:buChar char="•"/>
            </a:pPr>
            <a:r>
              <a:rPr lang="en-US" sz="32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Perform Simulation</a:t>
            </a:r>
          </a:p>
          <a:p>
            <a:pPr marL="966470" indent="-457200">
              <a:buFont typeface="Arial" panose="020B0604020202020204"/>
              <a:buChar char="•"/>
            </a:pPr>
            <a:r>
              <a:rPr lang="en-US" sz="32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Documentation</a:t>
            </a:r>
          </a:p>
          <a:p>
            <a:pPr lvl="1"/>
            <a:endParaRPr lang="en-US" sz="3200" b="1" dirty="0">
              <a:latin typeface="Times New Roman"/>
              <a:ea typeface="Source Sans Pro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6671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9B2CF-E36C-0CF2-1A19-6AB719710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5631DD3-0191-2A5F-38D2-A00A38229646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07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0A5D3E-2A54-C7CB-5FE4-48276029B6CE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CAD Modelling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35C2F29B-468A-6451-84BD-1A870412D08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54532139"/>
                  </p:ext>
                </p:extLst>
              </p:nvPr>
            </p:nvGraphicFramePr>
            <p:xfrm>
              <a:off x="389347" y="627745"/>
              <a:ext cx="6583840" cy="653173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583840" cy="6531733"/>
                    </a:xfrm>
                    <a:prstGeom prst="rect">
                      <a:avLst/>
                    </a:prstGeom>
                  </am3d:spPr>
                  <am3d:camera>
                    <am3d:pos x="0" y="0" z="7929181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78167" d="1000000"/>
                    <am3d:preTrans dx="-4231867" dy="-9221476" dz="-188936210"/>
                    <am3d:scale>
                      <am3d:sx n="1000000" d="1000000"/>
                      <am3d:sy n="1000000" d="1000000"/>
                      <am3d:sz n="1000000" d="1000000"/>
                    </am3d:scale>
                    <am3d:rot ax="8809771" ay="-358919" az="-1056616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8930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35C2F29B-468A-6451-84BD-1A870412D0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9347" y="627745"/>
                <a:ext cx="6583840" cy="6531733"/>
              </a:xfrm>
              <a:prstGeom prst="rect">
                <a:avLst/>
              </a:prstGeom>
            </p:spPr>
          </p:pic>
        </mc:Fallback>
      </mc:AlternateContent>
      <p:sp>
        <p:nvSpPr>
          <p:cNvPr id="2" name="文本框 1">
            <a:extLst>
              <a:ext uri="{FF2B5EF4-FFF2-40B4-BE49-F238E27FC236}">
                <a16:creationId xmlns:a16="http://schemas.microsoft.com/office/drawing/2014/main" id="{A956DFFA-50FA-AA6C-9113-E4B0F5729684}"/>
              </a:ext>
            </a:extLst>
          </p:cNvPr>
          <p:cNvSpPr txBox="1"/>
          <p:nvPr/>
        </p:nvSpPr>
        <p:spPr>
          <a:xfrm>
            <a:off x="5640512" y="2368830"/>
            <a:ext cx="4875088" cy="26161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800" b="1" i="1" dirty="0"/>
              <a:t>Robot Body Modification:</a:t>
            </a:r>
            <a:endParaRPr lang="zh-CN" altLang="en-US" sz="2800" b="1" i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 dirty="0"/>
              <a:t> Adding  </a:t>
            </a:r>
            <a:r>
              <a:rPr lang="en-US" altLang="zh-CN" sz="2800" b="1" dirty="0">
                <a:latin typeface="Times New Roman"/>
                <a:ea typeface="+mn-lt"/>
                <a:cs typeface="Times New Roman"/>
              </a:rPr>
              <a:t>components </a:t>
            </a:r>
            <a:r>
              <a:rPr lang="en-US" altLang="zh-CN" sz="1800" dirty="0">
                <a:latin typeface="Times New Roman"/>
                <a:ea typeface="+mn-lt"/>
                <a:cs typeface="Times New Roman"/>
              </a:rPr>
              <a:t>：</a:t>
            </a:r>
            <a:r>
              <a:rPr lang="en-US" altLang="zh-CN" sz="2000" dirty="0" err="1">
                <a:latin typeface="Times New Roman"/>
                <a:ea typeface="+mn-lt"/>
                <a:cs typeface="Times New Roman"/>
              </a:rPr>
              <a:t>LidarSD</a:t>
            </a:r>
            <a:r>
              <a:rPr lang="en-US" altLang="zh-CN" sz="2000" dirty="0">
                <a:latin typeface="Times New Roman"/>
                <a:ea typeface="+mn-lt"/>
                <a:cs typeface="Times New Roman"/>
              </a:rPr>
              <a:t> card Emergency</a:t>
            </a:r>
            <a:r>
              <a:rPr lang="en-US" sz="2000" dirty="0">
                <a:ea typeface="+mn-lt"/>
                <a:cs typeface="+mn-lt"/>
              </a:rPr>
              <a:t> button</a:t>
            </a:r>
            <a:r>
              <a:rPr lang="en-US" altLang="zh-CN" sz="2000" dirty="0">
                <a:latin typeface="Times New Roman"/>
                <a:ea typeface="Source Sans Pro"/>
                <a:cs typeface="Times New Roman"/>
              </a:rPr>
              <a:t>， and power button.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/>
              <a:ea typeface="Source Sans Pro"/>
              <a:cs typeface="Times New Roman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b="1" dirty="0">
                <a:latin typeface="Source Sans Pro"/>
                <a:ea typeface="Source Sans Pro"/>
                <a:cs typeface="Times New Roman"/>
              </a:rPr>
              <a:t>S</a:t>
            </a:r>
            <a:r>
              <a:rPr lang="zh-CN" altLang="en-US" sz="2800" b="1" dirty="0">
                <a:latin typeface="Source Sans Pro"/>
                <a:ea typeface="Source Sans Pro"/>
                <a:cs typeface="Times New Roman"/>
              </a:rPr>
              <a:t>upport for components</a:t>
            </a:r>
          </a:p>
          <a:p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78616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45264798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00FF66"/>
      </a:accent1>
      <a:accent2>
        <a:srgbClr val="300BE5"/>
      </a:accent2>
      <a:accent3>
        <a:srgbClr val="DFFE00"/>
      </a:accent3>
      <a:accent4>
        <a:srgbClr val="FD124A"/>
      </a:accent4>
      <a:accent5>
        <a:srgbClr val="FF19FD"/>
      </a:accent5>
      <a:accent6>
        <a:srgbClr val="19D5FE"/>
      </a:accent6>
      <a:hlink>
        <a:srgbClr val="5F5F5F"/>
      </a:hlink>
      <a:folHlink>
        <a:srgbClr val="919191"/>
      </a:folHlink>
    </a:clrScheme>
    <a:fontScheme name="Custom 86">
      <a:majorFont>
        <a:latin typeface="Berlin Sans FB Demi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459D34CEFF0D499359F2F887F5B222" ma:contentTypeVersion="11" ma:contentTypeDescription="Create a new document." ma:contentTypeScope="" ma:versionID="40778e6f16515dcddb5a6377111af1eb">
  <xsd:schema xmlns:xsd="http://www.w3.org/2001/XMLSchema" xmlns:xs="http://www.w3.org/2001/XMLSchema" xmlns:p="http://schemas.microsoft.com/office/2006/metadata/properties" xmlns:ns2="6362ed64-5462-414c-9803-0603109fd2d2" xmlns:ns3="d130cb11-9037-4762-b78b-51c9d498595d" targetNamespace="http://schemas.microsoft.com/office/2006/metadata/properties" ma:root="true" ma:fieldsID="16b244841682c0ae0eb7076502c62a59" ns2:_="" ns3:_="">
    <xsd:import namespace="6362ed64-5462-414c-9803-0603109fd2d2"/>
    <xsd:import namespace="d130cb11-9037-4762-b78b-51c9d49859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62ed64-5462-414c-9803-0603109fd2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88c3168-a240-49a5-981b-89ab6abaef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30cb11-9037-4762-b78b-51c9d498595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d8b8587-c05e-4dfb-9297-115e0a821a3f}" ma:internalName="TaxCatchAll" ma:showField="CatchAllData" ma:web="d130cb11-9037-4762-b78b-51c9d49859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362ed64-5462-414c-9803-0603109fd2d2">
      <Terms xmlns="http://schemas.microsoft.com/office/infopath/2007/PartnerControls"/>
    </lcf76f155ced4ddcb4097134ff3c332f>
    <TaxCatchAll xmlns="d130cb11-9037-4762-b78b-51c9d498595d" xsi:nil="true"/>
  </documentManagement>
</p:properties>
</file>

<file path=customXml/itemProps1.xml><?xml version="1.0" encoding="utf-8"?>
<ds:datastoreItem xmlns:ds="http://schemas.openxmlformats.org/officeDocument/2006/customXml" ds:itemID="{771F7F7E-5272-4585-B347-BEC862A4DF4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62ed64-5462-414c-9803-0603109fd2d2"/>
    <ds:schemaRef ds:uri="d130cb11-9037-4762-b78b-51c9d49859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1D676D5-91E3-4621-859D-BFBE42CCCD3E}">
  <ds:schemaRefs/>
</ds:datastoreItem>
</file>

<file path=customXml/itemProps3.xml><?xml version="1.0" encoding="utf-8"?>
<ds:datastoreItem xmlns:ds="http://schemas.openxmlformats.org/officeDocument/2006/customXml" ds:itemID="{A9AFD841-9385-4F7E-A5A9-AECA7F588967}">
  <ds:schemaRefs>
    <ds:schemaRef ds:uri="http://purl.org/dc/dcmitype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d130cb11-9037-4762-b78b-51c9d498595d"/>
    <ds:schemaRef ds:uri="6362ed64-5462-414c-9803-0603109fd2d2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Robots coloring book</Template>
  <TotalTime>180</TotalTime>
  <Words>317</Words>
  <Application>Microsoft Office PowerPoint</Application>
  <PresentationFormat>Custom</PresentationFormat>
  <Paragraphs>68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Berlin Sans FB Demi</vt:lpstr>
      <vt:lpstr>Calibri</vt:lpstr>
      <vt:lpstr>Google Sans Text</vt:lpstr>
      <vt:lpstr>Source Sans Pro</vt:lpstr>
      <vt:lpstr>Times New Roman</vt:lpstr>
      <vt:lpstr>Office Theme</vt:lpstr>
      <vt:lpstr>Cover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Page</dc:title>
  <dc:creator>Samsaam Ali Baig</dc:creator>
  <cp:lastModifiedBy>Samsaam-Ali Baig</cp:lastModifiedBy>
  <cp:revision>1</cp:revision>
  <dcterms:created xsi:type="dcterms:W3CDTF">2025-02-25T07:51:00Z</dcterms:created>
  <dcterms:modified xsi:type="dcterms:W3CDTF">2026-01-06T09:05:13Z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0x010100AB459D34CEFF0D499359F2F887F5B222</vt:lpwstr>
  </property>
  <property fmtid="{D5CDD505-2E9C-101B-9397-08002B2CF9AE}" pid="3" name="MediaServiceImageTags">
    <vt:lpwstr/>
  </property>
  <property fmtid="{D5CDD505-2E9C-101B-9397-08002B2CF9AE}" pid="4" name="ICV">
    <vt:lpwstr>FC31AE320F884F22B1BFD7BFECDFFF77_13</vt:lpwstr>
  </property>
  <property fmtid="{D5CDD505-2E9C-101B-9397-08002B2CF9AE}" pid="5" name="KSOProductBuildVer">
    <vt:lpwstr>1033-12.2.0.23131</vt:lpwstr>
  </property>
</Properties>
</file>